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70" autoAdjust="0"/>
    <p:restoredTop sz="94676" autoAdjust="0"/>
  </p:normalViewPr>
  <p:slideViewPr>
    <p:cSldViewPr>
      <p:cViewPr varScale="1">
        <p:scale>
          <a:sx n="71" d="100"/>
          <a:sy n="71" d="100"/>
        </p:scale>
        <p:origin x="-1080" y="-90"/>
      </p:cViewPr>
      <p:guideLst>
        <p:guide orient="horz" pos="2160"/>
        <p:guide pos="2880"/>
      </p:guideLst>
    </p:cSldViewPr>
  </p:slideViewPr>
  <p:outlineViewPr>
    <p:cViewPr>
      <p:scale>
        <a:sx n="33" d="100"/>
        <a:sy n="33" d="100"/>
      </p:scale>
      <p:origin x="12" y="39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6D6D20-3C8B-4F12-837F-2AD644A9E760}" type="datetimeFigureOut">
              <a:rPr lang="ar-SA" smtClean="0"/>
              <a:t>19/03/1441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1ADAA9B-04E5-4B6A-BC03-204485EEC93B}" type="slidenum">
              <a:rPr lang="ar-SA" smtClean="0"/>
              <a:t>‹#›</a:t>
            </a:fld>
            <a:endParaRPr lang="ar-SA"/>
          </a:p>
        </p:txBody>
      </p:sp>
    </p:spTree>
    <p:extLst>
      <p:ext uri="{BB962C8B-B14F-4D97-AF65-F5344CB8AC3E}">
        <p14:creationId xmlns:p14="http://schemas.microsoft.com/office/powerpoint/2010/main" val="10872563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solidFill>
            <a:schemeClr val="tx2">
              <a:lumMod val="40000"/>
              <a:lumOff val="60000"/>
            </a:schemeClr>
          </a:solidFill>
        </p:spPr>
        <p:txBody>
          <a:bodyPr/>
          <a:lstStyle/>
          <a:p>
            <a:pPr algn="l"/>
            <a:r>
              <a:rPr lang="en-GB" smtClean="0"/>
              <a:t>Writing in Ancient Iraq</a:t>
            </a:r>
            <a:endParaRPr lang="ar-SA" dirty="0"/>
          </a:p>
        </p:txBody>
      </p:sp>
      <p:sp>
        <p:nvSpPr>
          <p:cNvPr id="4" name="عنصر نائب للمحتوى 3"/>
          <p:cNvSpPr>
            <a:spLocks noGrp="1"/>
          </p:cNvSpPr>
          <p:nvPr>
            <p:ph sz="half" idx="2"/>
          </p:nvPr>
        </p:nvSpPr>
        <p:spPr>
          <a:solidFill>
            <a:schemeClr val="accent3">
              <a:lumMod val="40000"/>
              <a:lumOff val="60000"/>
            </a:schemeClr>
          </a:solidFill>
        </p:spPr>
        <p:txBody>
          <a:bodyPr>
            <a:normAutofit fontScale="70000" lnSpcReduction="20000"/>
          </a:bodyPr>
          <a:lstStyle/>
          <a:p>
            <a:pPr algn="l">
              <a:lnSpc>
                <a:spcPct val="115000"/>
              </a:lnSpc>
              <a:spcAft>
                <a:spcPts val="1000"/>
              </a:spcAft>
            </a:pPr>
            <a:r>
              <a:rPr lang="en-US" smtClean="0">
                <a:ea typeface="Calibri"/>
                <a:cs typeface="Arial"/>
              </a:rPr>
              <a:t>Written history in Mesopotamia began in the so-called Early Dynastic periodIII (c. 2600–2350 B.C.). At this time, the country was divided into a number of individual cities with their surrounding territories. The first inscriptions were little more than the names and titles of men who achieved positions of authority and who dedicated precious objects to the patron gods of their cities. It appears that many of these persons owed their influence and wealth to military success, often at the expense of neighboring cities</a:t>
            </a:r>
            <a:endParaRPr lang="ar-SA" dirty="0"/>
          </a:p>
        </p:txBody>
      </p:sp>
      <p:sp>
        <p:nvSpPr>
          <p:cNvPr id="5" name="عنصر نائب للنص 4"/>
          <p:cNvSpPr>
            <a:spLocks noGrp="1"/>
          </p:cNvSpPr>
          <p:nvPr>
            <p:ph type="body" sz="quarter" idx="3"/>
          </p:nvPr>
        </p:nvSpPr>
        <p:spPr>
          <a:solidFill>
            <a:schemeClr val="tx2">
              <a:lumMod val="40000"/>
              <a:lumOff val="60000"/>
            </a:schemeClr>
          </a:solidFill>
        </p:spPr>
        <p:txBody>
          <a:bodyPr/>
          <a:lstStyle/>
          <a:p>
            <a:r>
              <a:rPr lang="ar-SA" smtClean="0"/>
              <a:t>الكتابة في العراق القديم</a:t>
            </a:r>
            <a:endParaRPr lang="ar-SA" dirty="0"/>
          </a:p>
        </p:txBody>
      </p:sp>
      <p:sp>
        <p:nvSpPr>
          <p:cNvPr id="6" name="عنصر نائب للمحتوى 5"/>
          <p:cNvSpPr>
            <a:spLocks noGrp="1"/>
          </p:cNvSpPr>
          <p:nvPr>
            <p:ph sz="quarter" idx="4"/>
          </p:nvPr>
        </p:nvSpPr>
        <p:spPr>
          <a:solidFill>
            <a:schemeClr val="accent3">
              <a:lumMod val="40000"/>
              <a:lumOff val="60000"/>
            </a:schemeClr>
          </a:solidFill>
        </p:spPr>
        <p:txBody>
          <a:bodyPr>
            <a:normAutofit fontScale="92500" lnSpcReduction="20000"/>
          </a:bodyPr>
          <a:lstStyle/>
          <a:p>
            <a:r>
              <a:rPr lang="ar-SA" dirty="0" smtClean="0"/>
              <a:t>بدأ </a:t>
            </a:r>
            <a:r>
              <a:rPr lang="ar-SA" dirty="0" smtClean="0"/>
              <a:t>التاريخ المدون </a:t>
            </a:r>
            <a:r>
              <a:rPr lang="ar-SA" dirty="0" smtClean="0"/>
              <a:t>في بلاد ما بين النهرين في حقبة ما يطلق عليه السلالة المبكرة (2600-2350) قبل الميلاد. وفي ذلك الوقت كانت البلاد مقسمة الى عدد من المدن المستقلة بذاتها مع ما يحيط بها من مناطق. ولم تكن النقوش تزيد الا قليلا عن اسماء والقاب الرجال الذين  يتولون المناصب في السلطة والذين كرسوا اهدافهم القوية لرعاية الهة مدنهم. ويبدو ان العديد من هؤلاء الأشخاص  يمتلكون النفوذ والثروة اللازمة للنجاحات العسكرية ، التي غالبا ما تكون توسعات على حساب المناطق المجاورة.</a:t>
            </a:r>
            <a:endParaRPr lang="ar-SA" dirty="0"/>
          </a:p>
        </p:txBody>
      </p:sp>
    </p:spTree>
    <p:extLst>
      <p:ext uri="{BB962C8B-B14F-4D97-AF65-F5344CB8AC3E}">
        <p14:creationId xmlns:p14="http://schemas.microsoft.com/office/powerpoint/2010/main" val="1157288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solidFill>
            <a:srgbClr val="FFFF00"/>
          </a:solidFill>
        </p:spPr>
        <p:txBody>
          <a:bodyPr/>
          <a:lstStyle/>
          <a:p>
            <a:r>
              <a:rPr lang="en-GB" dirty="0"/>
              <a:t>Writing in Ancient </a:t>
            </a:r>
            <a:r>
              <a:rPr lang="en-GB" dirty="0" smtClean="0"/>
              <a:t>Iraq</a:t>
            </a:r>
            <a:endParaRPr lang="ar-SA" dirty="0"/>
          </a:p>
        </p:txBody>
      </p:sp>
      <p:sp>
        <p:nvSpPr>
          <p:cNvPr id="4" name="عنصر نائب للمحتوى 3"/>
          <p:cNvSpPr>
            <a:spLocks noGrp="1"/>
          </p:cNvSpPr>
          <p:nvPr>
            <p:ph sz="half" idx="2"/>
          </p:nvPr>
        </p:nvSpPr>
        <p:spPr>
          <a:solidFill>
            <a:srgbClr val="92D050"/>
          </a:solidFill>
        </p:spPr>
        <p:txBody>
          <a:bodyPr>
            <a:normAutofit fontScale="62500" lnSpcReduction="20000"/>
          </a:bodyPr>
          <a:lstStyle/>
          <a:p>
            <a:pPr algn="l"/>
            <a:r>
              <a:rPr lang="en-GB" dirty="0">
                <a:latin typeface="Times-Roman"/>
              </a:rPr>
              <a:t>Their donations seem</a:t>
            </a:r>
          </a:p>
          <a:p>
            <a:pPr algn="l"/>
            <a:r>
              <a:rPr lang="en-US" dirty="0">
                <a:latin typeface="Times-Roman"/>
              </a:rPr>
              <a:t>to have been partly an attempt to justify their actions to the deities. The written</a:t>
            </a:r>
          </a:p>
          <a:p>
            <a:pPr algn="l"/>
            <a:r>
              <a:rPr lang="en-US" dirty="0">
                <a:latin typeface="Times-Roman"/>
              </a:rPr>
              <a:t>message linked the gift to the donor and his deed and transmitted his name</a:t>
            </a:r>
          </a:p>
          <a:p>
            <a:pPr algn="l"/>
            <a:r>
              <a:rPr lang="en-US" dirty="0">
                <a:latin typeface="Times-Roman"/>
              </a:rPr>
              <a:t>to posterity. Although writing had been invented in the </a:t>
            </a:r>
            <a:r>
              <a:rPr lang="en-US" dirty="0" err="1">
                <a:latin typeface="Times-Roman"/>
              </a:rPr>
              <a:t>Uruk</a:t>
            </a:r>
            <a:r>
              <a:rPr lang="en-US" dirty="0">
                <a:latin typeface="Times-Roman"/>
              </a:rPr>
              <a:t> period (late</a:t>
            </a:r>
          </a:p>
          <a:p>
            <a:pPr algn="l"/>
            <a:r>
              <a:rPr lang="en-US" dirty="0">
                <a:latin typeface="Times-Roman"/>
              </a:rPr>
              <a:t>fourth millennium), it then served only administrative purposes and did not</a:t>
            </a:r>
          </a:p>
          <a:p>
            <a:pPr algn="l"/>
            <a:r>
              <a:rPr lang="en-US" dirty="0">
                <a:latin typeface="Times-Roman"/>
              </a:rPr>
              <a:t>encode speech of any particular language. It was instead a communicative system,</a:t>
            </a:r>
          </a:p>
          <a:p>
            <a:pPr algn="l"/>
            <a:r>
              <a:rPr lang="en-US" dirty="0">
                <a:latin typeface="Times-Roman"/>
              </a:rPr>
              <a:t>rather like the mathematical or chemical formulas of our own time, which</a:t>
            </a:r>
          </a:p>
          <a:p>
            <a:pPr algn="l"/>
            <a:r>
              <a:rPr lang="en-US" dirty="0">
                <a:latin typeface="Times-Roman"/>
              </a:rPr>
              <a:t>are understood rather than read by those accustomed to use them.</a:t>
            </a:r>
            <a:endParaRPr lang="ar-SA" dirty="0"/>
          </a:p>
        </p:txBody>
      </p:sp>
      <p:sp>
        <p:nvSpPr>
          <p:cNvPr id="5" name="عنصر نائب للنص 4"/>
          <p:cNvSpPr>
            <a:spLocks noGrp="1"/>
          </p:cNvSpPr>
          <p:nvPr>
            <p:ph type="body" sz="quarter" idx="3"/>
          </p:nvPr>
        </p:nvSpPr>
        <p:spPr>
          <a:xfrm>
            <a:off x="4572000" y="1484784"/>
            <a:ext cx="4041775" cy="792088"/>
          </a:xfrm>
          <a:solidFill>
            <a:srgbClr val="FFFF00"/>
          </a:solidFill>
        </p:spPr>
        <p:txBody>
          <a:bodyPr/>
          <a:lstStyle/>
          <a:p>
            <a:pPr lvl="0"/>
            <a:r>
              <a:rPr lang="ar-SA" dirty="0">
                <a:solidFill>
                  <a:prstClr val="black"/>
                </a:solidFill>
              </a:rPr>
              <a:t>الكتابة في العراق القديم</a:t>
            </a:r>
          </a:p>
          <a:p>
            <a:endParaRPr lang="ar-SA" dirty="0"/>
          </a:p>
        </p:txBody>
      </p:sp>
      <p:sp>
        <p:nvSpPr>
          <p:cNvPr id="6" name="عنصر نائب للمحتوى 5"/>
          <p:cNvSpPr>
            <a:spLocks noGrp="1"/>
          </p:cNvSpPr>
          <p:nvPr>
            <p:ph sz="quarter" idx="4"/>
          </p:nvPr>
        </p:nvSpPr>
        <p:spPr>
          <a:solidFill>
            <a:srgbClr val="92D050"/>
          </a:solidFill>
        </p:spPr>
        <p:txBody>
          <a:bodyPr>
            <a:normAutofit fontScale="92500" lnSpcReduction="20000"/>
          </a:bodyPr>
          <a:lstStyle/>
          <a:p>
            <a:r>
              <a:rPr lang="ar-SA" dirty="0" smtClean="0"/>
              <a:t>وتبدو هباتهم في جزء منها ، محاولة لتبرير اعمالهم  امام الآلهة . وقد ارتبطت الرسائل المكتوبة بمانحي الهبات ووفاتهم وانتقال  اسمائهم الى الورثة. وعلى الرغم من ان اختراع الكتابة كان في حقبة اوروك(اواخر الألفية الرابعة) ، فأنها استخدمت فقط للأغراض الإدارية ولم تكن تعبر عن كلام للغة معينة. وبدلا منة ان يكون لها نظاما تواصليا ، كانت الى حد ما تشبه الصيغ الكيميائية والرياضية في وقتنا الحاضر ، التي تفهم اكثر مما تقرأ  من هؤلاء الذين اعتادوا على استخدامها.</a:t>
            </a:r>
            <a:endParaRPr lang="ar-SA" dirty="0"/>
          </a:p>
        </p:txBody>
      </p:sp>
    </p:spTree>
    <p:extLst>
      <p:ext uri="{BB962C8B-B14F-4D97-AF65-F5344CB8AC3E}">
        <p14:creationId xmlns:p14="http://schemas.microsoft.com/office/powerpoint/2010/main" val="677721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332656"/>
            <a:ext cx="7772400" cy="1224136"/>
          </a:xfrm>
          <a:solidFill>
            <a:srgbClr val="92D050"/>
          </a:solidFill>
        </p:spPr>
        <p:txBody>
          <a:bodyPr>
            <a:normAutofit/>
          </a:bodyPr>
          <a:lstStyle/>
          <a:p>
            <a:pPr algn="l"/>
            <a:r>
              <a:rPr lang="ar-SA" dirty="0" smtClean="0"/>
              <a:t>مصطلحات مهمة</a:t>
            </a:r>
            <a:r>
              <a:rPr lang="en-GB" dirty="0" smtClean="0"/>
              <a:t>Important Idioms  </a:t>
            </a:r>
            <a:endParaRPr lang="ar-SA" dirty="0"/>
          </a:p>
        </p:txBody>
      </p:sp>
      <p:sp>
        <p:nvSpPr>
          <p:cNvPr id="3" name="عنوان فرعي 2"/>
          <p:cNvSpPr>
            <a:spLocks noGrp="1"/>
          </p:cNvSpPr>
          <p:nvPr>
            <p:ph type="subTitle" idx="1"/>
          </p:nvPr>
        </p:nvSpPr>
        <p:spPr>
          <a:xfrm>
            <a:off x="1331640" y="1988840"/>
            <a:ext cx="6400800" cy="4752528"/>
          </a:xfrm>
          <a:solidFill>
            <a:schemeClr val="accent3">
              <a:lumMod val="40000"/>
              <a:lumOff val="60000"/>
            </a:schemeClr>
          </a:solidFill>
        </p:spPr>
        <p:txBody>
          <a:bodyPr>
            <a:normAutofit/>
          </a:bodyPr>
          <a:lstStyle/>
          <a:p>
            <a:pPr algn="r"/>
            <a:r>
              <a:rPr lang="ar-SA" sz="1600" dirty="0" smtClean="0"/>
              <a:t>التاريخ المدون                                                                    </a:t>
            </a:r>
            <a:r>
              <a:rPr lang="en-GB" sz="1600" dirty="0" smtClean="0"/>
              <a:t>Written History</a:t>
            </a:r>
          </a:p>
          <a:p>
            <a:pPr algn="l"/>
            <a:r>
              <a:rPr lang="ar-SA" sz="1600" dirty="0" smtClean="0"/>
              <a:t>حقبة السلالة المبكرة                                                    </a:t>
            </a:r>
            <a:r>
              <a:rPr lang="en-GB" sz="1600" dirty="0" smtClean="0"/>
              <a:t>Early Dynastic period</a:t>
            </a:r>
          </a:p>
          <a:p>
            <a:pPr algn="l"/>
            <a:r>
              <a:rPr lang="ar-SA" sz="1600" dirty="0" smtClean="0"/>
              <a:t>  مدن مستقلة                                                                    </a:t>
            </a:r>
            <a:r>
              <a:rPr lang="en-GB" sz="1600" dirty="0" smtClean="0"/>
              <a:t>Individual cities</a:t>
            </a:r>
          </a:p>
          <a:p>
            <a:pPr algn="l"/>
            <a:r>
              <a:rPr lang="ar-SA" sz="1600" dirty="0" smtClean="0"/>
              <a:t>المناطق المحيطة                                                     </a:t>
            </a:r>
            <a:r>
              <a:rPr lang="en-GB" sz="1600" dirty="0" smtClean="0"/>
              <a:t>Surrounding territories</a:t>
            </a:r>
          </a:p>
          <a:p>
            <a:pPr algn="l"/>
            <a:r>
              <a:rPr lang="ar-SA" sz="1600" dirty="0" smtClean="0"/>
              <a:t>النقوش الأولى                                                              </a:t>
            </a:r>
            <a:r>
              <a:rPr lang="en-GB" sz="1600" dirty="0" smtClean="0"/>
              <a:t>First inscriptions</a:t>
            </a:r>
          </a:p>
          <a:p>
            <a:pPr algn="l"/>
            <a:r>
              <a:rPr lang="ar-SA" sz="1600" dirty="0" smtClean="0"/>
              <a:t>مناصب السلطة                                                      </a:t>
            </a:r>
            <a:r>
              <a:rPr lang="en-GB" sz="1600" dirty="0" smtClean="0"/>
              <a:t>Positions of authority </a:t>
            </a:r>
          </a:p>
          <a:p>
            <a:pPr algn="l"/>
            <a:r>
              <a:rPr lang="ar-SA" sz="1600" dirty="0" smtClean="0"/>
              <a:t>اهداف قوية                                                                 </a:t>
            </a:r>
            <a:r>
              <a:rPr lang="en-GB" sz="1600" dirty="0" smtClean="0"/>
              <a:t>Precious objects  </a:t>
            </a:r>
          </a:p>
          <a:p>
            <a:pPr algn="l"/>
            <a:r>
              <a:rPr lang="ar-SA" sz="1600" dirty="0" smtClean="0"/>
              <a:t>النفوذ والسلطة                                                         </a:t>
            </a:r>
            <a:r>
              <a:rPr lang="en-GB" sz="1600" dirty="0" smtClean="0"/>
              <a:t>Influence and wealth </a:t>
            </a:r>
          </a:p>
          <a:p>
            <a:pPr algn="l"/>
            <a:r>
              <a:rPr lang="ar-SA" sz="1600" dirty="0" smtClean="0"/>
              <a:t>المدن المجاورة                                                          </a:t>
            </a:r>
            <a:r>
              <a:rPr lang="en-GB" sz="1600" dirty="0" smtClean="0"/>
              <a:t>Neighbouring  cities </a:t>
            </a:r>
          </a:p>
          <a:p>
            <a:pPr algn="l"/>
            <a:r>
              <a:rPr lang="ar-SA" sz="1600" dirty="0" smtClean="0"/>
              <a:t>هبات او منح                                                                            </a:t>
            </a:r>
            <a:r>
              <a:rPr lang="en-GB" sz="1600" dirty="0" smtClean="0"/>
              <a:t>Donations</a:t>
            </a:r>
            <a:endParaRPr lang="ar-SA" sz="1600" dirty="0" smtClean="0"/>
          </a:p>
          <a:p>
            <a:pPr algn="l"/>
            <a:r>
              <a:rPr lang="ar-SA" sz="1600" dirty="0" smtClean="0">
                <a:latin typeface="Times-Roman"/>
              </a:rPr>
              <a:t>تبرير اعمالهم                                                            </a:t>
            </a:r>
            <a:r>
              <a:rPr lang="en-GB" sz="1600" dirty="0" smtClean="0">
                <a:latin typeface="Times-Roman"/>
              </a:rPr>
              <a:t>justify </a:t>
            </a:r>
            <a:r>
              <a:rPr lang="en-GB" sz="1600" dirty="0">
                <a:latin typeface="Times-Roman"/>
              </a:rPr>
              <a:t>their </a:t>
            </a:r>
            <a:r>
              <a:rPr lang="en-GB" sz="1600" dirty="0" smtClean="0">
                <a:latin typeface="Times-Roman"/>
              </a:rPr>
              <a:t>actions</a:t>
            </a:r>
            <a:endParaRPr lang="ar-SA" sz="1600" dirty="0" smtClean="0">
              <a:latin typeface="Times-Roman"/>
            </a:endParaRPr>
          </a:p>
          <a:p>
            <a:pPr algn="l"/>
            <a:r>
              <a:rPr lang="ar-SA" sz="1600" dirty="0" smtClean="0"/>
              <a:t> الورثة                                                                                    </a:t>
            </a:r>
            <a:r>
              <a:rPr lang="en-GB" sz="1600" dirty="0" smtClean="0"/>
              <a:t>Posterity</a:t>
            </a:r>
            <a:endParaRPr lang="ar-SA" sz="1600" dirty="0" smtClean="0"/>
          </a:p>
          <a:p>
            <a:pPr algn="l"/>
            <a:r>
              <a:rPr lang="ar-SA" sz="1600" dirty="0" smtClean="0"/>
              <a:t>اهداف ادارية                                                        </a:t>
            </a:r>
            <a:r>
              <a:rPr lang="en-GB" sz="1600" dirty="0" smtClean="0"/>
              <a:t>administrative purposes</a:t>
            </a:r>
            <a:endParaRPr lang="ar-SA" sz="1600" dirty="0" smtClean="0"/>
          </a:p>
          <a:p>
            <a:pPr algn="l"/>
            <a:r>
              <a:rPr lang="ar-SA" sz="1600" dirty="0" smtClean="0"/>
              <a:t>لغة مخصوصة                                                              </a:t>
            </a:r>
            <a:r>
              <a:rPr lang="en-GB" sz="1600" dirty="0" smtClean="0"/>
              <a:t>particular language</a:t>
            </a:r>
            <a:endParaRPr lang="ar-SA" sz="1600" dirty="0" smtClean="0"/>
          </a:p>
          <a:p>
            <a:pPr algn="l"/>
            <a:r>
              <a:rPr lang="ar-SA" sz="1600" dirty="0" smtClean="0"/>
              <a:t>صيغ كيمائية ورياضية                              </a:t>
            </a:r>
            <a:r>
              <a:rPr lang="en-GB" sz="1600" dirty="0" smtClean="0"/>
              <a:t>mathematical </a:t>
            </a:r>
            <a:r>
              <a:rPr lang="en-GB" sz="1600" dirty="0"/>
              <a:t>or chemical </a:t>
            </a:r>
            <a:r>
              <a:rPr lang="en-GB" sz="1600" dirty="0" smtClean="0"/>
              <a:t>formulas</a:t>
            </a:r>
            <a:endParaRPr lang="ar-SA" sz="1600" dirty="0" smtClean="0"/>
          </a:p>
          <a:p>
            <a:pPr algn="l"/>
            <a:r>
              <a:rPr lang="ar-SA" sz="1600" dirty="0" smtClean="0"/>
              <a:t>نظام تواصلي                                                        </a:t>
            </a:r>
            <a:r>
              <a:rPr lang="en-GB" sz="1600" dirty="0" smtClean="0"/>
              <a:t>communicative </a:t>
            </a:r>
            <a:r>
              <a:rPr lang="en-GB" sz="1600" dirty="0"/>
              <a:t>system</a:t>
            </a:r>
            <a:r>
              <a:rPr lang="en-GB" sz="1600" dirty="0" smtClean="0"/>
              <a:t> </a:t>
            </a:r>
            <a:endParaRPr lang="ar-SA" sz="1600" dirty="0"/>
          </a:p>
        </p:txBody>
      </p:sp>
    </p:spTree>
    <p:extLst>
      <p:ext uri="{BB962C8B-B14F-4D97-AF65-F5344CB8AC3E}">
        <p14:creationId xmlns:p14="http://schemas.microsoft.com/office/powerpoint/2010/main" val="638655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449</Words>
  <Application>Microsoft Office PowerPoint</Application>
  <PresentationFormat>عرض على الشاشة (3:4)‏</PresentationFormat>
  <Paragraphs>32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عرض تقديمي في PowerPoint</vt:lpstr>
      <vt:lpstr>عرض تقديمي في PowerPoint</vt:lpstr>
      <vt:lpstr>مصطلحات مهمةImportant Idioms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 the ancient Iraq</dc:title>
  <dc:creator>Dr.Ibrahim Alemara</dc:creator>
  <cp:lastModifiedBy>DR.Ahmed Saker 2o1O</cp:lastModifiedBy>
  <cp:revision>19</cp:revision>
  <dcterms:created xsi:type="dcterms:W3CDTF">2019-11-11T18:29:20Z</dcterms:created>
  <dcterms:modified xsi:type="dcterms:W3CDTF">2019-11-16T19:25:46Z</dcterms:modified>
</cp:coreProperties>
</file>